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-12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7E510-E635-2048-AC17-B7C06EAD5AA0}" type="datetimeFigureOut">
              <a:rPr lang="en-US" smtClean="0"/>
              <a:t>9/6/18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071A-0EF1-C644-A406-BA44AA288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2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7E510-E635-2048-AC17-B7C06EAD5AA0}" type="datetimeFigureOut">
              <a:rPr lang="en-US" smtClean="0"/>
              <a:t>9/6/18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071A-0EF1-C644-A406-BA44AA288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39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7E510-E635-2048-AC17-B7C06EAD5AA0}" type="datetimeFigureOut">
              <a:rPr lang="en-US" smtClean="0"/>
              <a:t>9/6/18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071A-0EF1-C644-A406-BA44AA288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7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7E510-E635-2048-AC17-B7C06EAD5AA0}" type="datetimeFigureOut">
              <a:rPr lang="en-US" smtClean="0"/>
              <a:t>9/6/18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071A-0EF1-C644-A406-BA44AA288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9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7E510-E635-2048-AC17-B7C06EAD5AA0}" type="datetimeFigureOut">
              <a:rPr lang="en-US" smtClean="0"/>
              <a:t>9/6/18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071A-0EF1-C644-A406-BA44AA288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42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7E510-E635-2048-AC17-B7C06EAD5AA0}" type="datetimeFigureOut">
              <a:rPr lang="en-US" smtClean="0"/>
              <a:t>9/6/18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071A-0EF1-C644-A406-BA44AA288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8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7E510-E635-2048-AC17-B7C06EAD5AA0}" type="datetimeFigureOut">
              <a:rPr lang="en-US" smtClean="0"/>
              <a:t>9/6/18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071A-0EF1-C644-A406-BA44AA288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0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7E510-E635-2048-AC17-B7C06EAD5AA0}" type="datetimeFigureOut">
              <a:rPr lang="en-US" smtClean="0"/>
              <a:t>9/6/18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071A-0EF1-C644-A406-BA44AA288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1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7E510-E635-2048-AC17-B7C06EAD5AA0}" type="datetimeFigureOut">
              <a:rPr lang="en-US" smtClean="0"/>
              <a:t>9/6/18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071A-0EF1-C644-A406-BA44AA288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1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7E510-E635-2048-AC17-B7C06EAD5AA0}" type="datetimeFigureOut">
              <a:rPr lang="en-US" smtClean="0"/>
              <a:t>9/6/18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071A-0EF1-C644-A406-BA44AA288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68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7E510-E635-2048-AC17-B7C06EAD5AA0}" type="datetimeFigureOut">
              <a:rPr lang="en-US" smtClean="0"/>
              <a:t>9/6/18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071A-0EF1-C644-A406-BA44AA288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23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7E510-E635-2048-AC17-B7C06EAD5AA0}" type="datetimeFigureOut">
              <a:rPr lang="en-US" smtClean="0"/>
              <a:t>9/6/18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E071A-0EF1-C644-A406-BA44AA288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0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Advisory Rubric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15245"/>
              </p:ext>
            </p:extLst>
          </p:nvPr>
        </p:nvGraphicFramePr>
        <p:xfrm>
          <a:off x="236664" y="1510007"/>
          <a:ext cx="8450136" cy="4370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534"/>
                <a:gridCol w="2112534"/>
                <a:gridCol w="2112534"/>
                <a:gridCol w="2112534"/>
              </a:tblGrid>
              <a:tr h="43823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476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Student follows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the teachers instructions without prompting</a:t>
                      </a:r>
                    </a:p>
                    <a:p>
                      <a:endParaRPr lang="en-US" baseline="0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Student treats other students with respect for the entire period*</a:t>
                      </a:r>
                    </a:p>
                    <a:p>
                      <a:endParaRPr lang="en-US" baseline="0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Student does not disrupt other people</a:t>
                      </a: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Criteria listed under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4, but a verbal prompting was required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Criteria listed under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4, but more than one verbal prompting was required</a:t>
                      </a:r>
                      <a:endParaRPr lang="en-US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Student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ignores instruction and is repeatedly disruptive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6664" y="6123059"/>
            <a:ext cx="4267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*Bad language is limited to three accidents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93950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Macintosh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Advisory Rubric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Advisory Rubric</dc:title>
  <dc:creator>ADMIN</dc:creator>
  <cp:lastModifiedBy>ADMIN</cp:lastModifiedBy>
  <cp:revision>1</cp:revision>
  <dcterms:created xsi:type="dcterms:W3CDTF">2018-09-06T18:39:20Z</dcterms:created>
  <dcterms:modified xsi:type="dcterms:W3CDTF">2018-09-06T18:39:58Z</dcterms:modified>
</cp:coreProperties>
</file>