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672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870B-298B-9E40-AA9F-CCB3B10EA30D}" type="datetimeFigureOut">
              <a:rPr lang="en-US" smtClean="0"/>
              <a:t>8/21/18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EA93-CAFF-0E41-A819-11C4697E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5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870B-298B-9E40-AA9F-CCB3B10EA30D}" type="datetimeFigureOut">
              <a:rPr lang="en-US" smtClean="0"/>
              <a:t>8/21/18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EA93-CAFF-0E41-A819-11C4697E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8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870B-298B-9E40-AA9F-CCB3B10EA30D}" type="datetimeFigureOut">
              <a:rPr lang="en-US" smtClean="0"/>
              <a:t>8/21/18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EA93-CAFF-0E41-A819-11C4697E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2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870B-298B-9E40-AA9F-CCB3B10EA30D}" type="datetimeFigureOut">
              <a:rPr lang="en-US" smtClean="0"/>
              <a:t>8/21/18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EA93-CAFF-0E41-A819-11C4697E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2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870B-298B-9E40-AA9F-CCB3B10EA30D}" type="datetimeFigureOut">
              <a:rPr lang="en-US" smtClean="0"/>
              <a:t>8/21/18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EA93-CAFF-0E41-A819-11C4697E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6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870B-298B-9E40-AA9F-CCB3B10EA30D}" type="datetimeFigureOut">
              <a:rPr lang="en-US" smtClean="0"/>
              <a:t>8/21/18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EA93-CAFF-0E41-A819-11C4697E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1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870B-298B-9E40-AA9F-CCB3B10EA30D}" type="datetimeFigureOut">
              <a:rPr lang="en-US" smtClean="0"/>
              <a:t>8/21/18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EA93-CAFF-0E41-A819-11C4697E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1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870B-298B-9E40-AA9F-CCB3B10EA30D}" type="datetimeFigureOut">
              <a:rPr lang="en-US" smtClean="0"/>
              <a:t>8/21/18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EA93-CAFF-0E41-A819-11C4697E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7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870B-298B-9E40-AA9F-CCB3B10EA30D}" type="datetimeFigureOut">
              <a:rPr lang="en-US" smtClean="0"/>
              <a:t>8/21/18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EA93-CAFF-0E41-A819-11C4697E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5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870B-298B-9E40-AA9F-CCB3B10EA30D}" type="datetimeFigureOut">
              <a:rPr lang="en-US" smtClean="0"/>
              <a:t>8/21/18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EA93-CAFF-0E41-A819-11C4697E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2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870B-298B-9E40-AA9F-CCB3B10EA30D}" type="datetimeFigureOut">
              <a:rPr lang="en-US" smtClean="0"/>
              <a:t>8/21/18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EA93-CAFF-0E41-A819-11C4697E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7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F870B-298B-9E40-AA9F-CCB3B10EA30D}" type="datetimeFigureOut">
              <a:rPr lang="en-US" smtClean="0"/>
              <a:t>8/21/18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3EA93-CAFF-0E41-A819-11C4697E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1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8367"/>
            <a:ext cx="6858000" cy="19425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5680" y="3503220"/>
            <a:ext cx="1182344" cy="1182344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00424" y="3503220"/>
            <a:ext cx="1182344" cy="1182344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02312" y="3503220"/>
            <a:ext cx="1182344" cy="1182344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37056" y="3503220"/>
            <a:ext cx="1182344" cy="1182344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16200" y="3503220"/>
            <a:ext cx="1182344" cy="1182344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680" y="328429"/>
            <a:ext cx="6792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Tajima HS				       		 Solis 						Advisory</a:t>
            </a:r>
          </a:p>
          <a:p>
            <a:endParaRPr lang="en-US" sz="1200" dirty="0"/>
          </a:p>
          <a:p>
            <a:pPr algn="ctr"/>
            <a:r>
              <a:rPr lang="en-US" sz="1200" b="1" dirty="0" smtClean="0"/>
              <a:t>Intro to ‘Shading’ </a:t>
            </a:r>
            <a:r>
              <a:rPr lang="mr-IN" sz="1200" b="1" dirty="0" smtClean="0"/>
              <a:t>–</a:t>
            </a:r>
            <a:r>
              <a:rPr lang="en-US" sz="1200" b="1" dirty="0" smtClean="0"/>
              <a:t> Drawing</a:t>
            </a:r>
          </a:p>
          <a:p>
            <a:pPr algn="ctr"/>
            <a:endParaRPr lang="en-US" sz="1200" dirty="0"/>
          </a:p>
          <a:p>
            <a:r>
              <a:rPr lang="en-US" sz="1200" dirty="0" smtClean="0"/>
              <a:t>Name __________________________________ PER_____ DATE ________________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5951" r="6756" b="13102"/>
          <a:stretch/>
        </p:blipFill>
        <p:spPr>
          <a:xfrm>
            <a:off x="65680" y="5057801"/>
            <a:ext cx="3546674" cy="39839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16041" r="11812"/>
          <a:stretch/>
        </p:blipFill>
        <p:spPr>
          <a:xfrm flipH="1">
            <a:off x="3218861" y="5057801"/>
            <a:ext cx="3639138" cy="207801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765606" y="7400591"/>
            <a:ext cx="2932938" cy="437905"/>
            <a:chOff x="3765606" y="7400591"/>
            <a:chExt cx="1812375" cy="437905"/>
          </a:xfrm>
        </p:grpSpPr>
        <p:sp>
          <p:nvSpPr>
            <p:cNvPr id="14" name="Rectangle 13"/>
            <p:cNvSpPr/>
            <p:nvPr/>
          </p:nvSpPr>
          <p:spPr>
            <a:xfrm>
              <a:off x="3765606" y="7400591"/>
              <a:ext cx="371450" cy="43790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37056" y="7400591"/>
              <a:ext cx="371450" cy="43790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75181" y="7400591"/>
              <a:ext cx="371450" cy="43790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13306" y="7400591"/>
              <a:ext cx="371450" cy="43790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06531" y="7400591"/>
              <a:ext cx="371450" cy="43790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5137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Macintosh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2018-08-21T19:38:34Z</dcterms:created>
  <dcterms:modified xsi:type="dcterms:W3CDTF">2018-08-21T19:46:27Z</dcterms:modified>
</cp:coreProperties>
</file>