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21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1140-B267-AB4E-9338-91E2C9BBC9CC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65EC-61EA-464F-BC61-613CDCC7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1140-B267-AB4E-9338-91E2C9BBC9CC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65EC-61EA-464F-BC61-613CDCC7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3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1140-B267-AB4E-9338-91E2C9BBC9CC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65EC-61EA-464F-BC61-613CDCC7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1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1140-B267-AB4E-9338-91E2C9BBC9CC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65EC-61EA-464F-BC61-613CDCC7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5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1140-B267-AB4E-9338-91E2C9BBC9CC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65EC-61EA-464F-BC61-613CDCC7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4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1140-B267-AB4E-9338-91E2C9BBC9CC}" type="datetimeFigureOut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65EC-61EA-464F-BC61-613CDCC7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0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1140-B267-AB4E-9338-91E2C9BBC9CC}" type="datetimeFigureOut">
              <a:rPr lang="en-US" smtClean="0"/>
              <a:t>11/5/18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65EC-61EA-464F-BC61-613CDCC7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1140-B267-AB4E-9338-91E2C9BBC9CC}" type="datetimeFigureOut">
              <a:rPr lang="en-US" smtClean="0"/>
              <a:t>11/5/18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65EC-61EA-464F-BC61-613CDCC7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7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1140-B267-AB4E-9338-91E2C9BBC9CC}" type="datetimeFigureOut">
              <a:rPr lang="en-US" smtClean="0"/>
              <a:t>11/5/18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65EC-61EA-464F-BC61-613CDCC7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9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1140-B267-AB4E-9338-91E2C9BBC9CC}" type="datetimeFigureOut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65EC-61EA-464F-BC61-613CDCC7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8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1140-B267-AB4E-9338-91E2C9BBC9CC}" type="datetimeFigureOut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65EC-61EA-464F-BC61-613CDCC7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5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C1140-B267-AB4E-9338-91E2C9BBC9CC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B65EC-61EA-464F-BC61-613CDCC7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5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b="1" dirty="0" smtClean="0"/>
              <a:t>AP CALC </a:t>
            </a:r>
            <a:r>
              <a:rPr lang="mr-IN" b="1" dirty="0" smtClean="0"/>
              <a:t>–</a:t>
            </a:r>
            <a:r>
              <a:rPr lang="en-US" b="1" dirty="0" smtClean="0"/>
              <a:t> DO NOW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83151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Complete the following problem in your PRACTICE NOTEBOOK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1359"/>
            <a:ext cx="9144000" cy="110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4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57" y="1858904"/>
            <a:ext cx="8730385" cy="458382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7005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TPS-C </a:t>
            </a:r>
            <a:r>
              <a:rPr lang="en-US" sz="3600" b="1" dirty="0" smtClean="0"/>
              <a:t>What does the problem ask us to find? What plan do you recommend we take?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8523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FRQ </a:t>
            </a:r>
            <a:r>
              <a:rPr lang="mr-IN" b="1" dirty="0" smtClean="0"/>
              <a:t>–</a:t>
            </a:r>
            <a:r>
              <a:rPr lang="en-US" b="1" dirty="0" smtClean="0"/>
              <a:t> Group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53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All members of the group write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Unpack each part of the problem</a:t>
            </a:r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This problem wants us to</a:t>
            </a:r>
            <a:r>
              <a:rPr lang="mr-IN" b="1" i="1" dirty="0" smtClean="0"/>
              <a:t>…</a:t>
            </a:r>
            <a:endParaRPr lang="en-US" b="1" i="1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Create a plan</a:t>
            </a:r>
          </a:p>
          <a:p>
            <a:pPr marL="0" indent="0">
              <a:buNone/>
            </a:pPr>
            <a:r>
              <a:rPr lang="en-US" b="1" i="1" dirty="0" smtClean="0"/>
              <a:t>		To solve this problem we must</a:t>
            </a:r>
            <a:r>
              <a:rPr lang="mr-IN" b="1" i="1" dirty="0" smtClean="0"/>
              <a:t>…</a:t>
            </a: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	Check your answer (without the scoring guide)</a:t>
            </a:r>
          </a:p>
          <a:p>
            <a:pPr marL="0" indent="0">
              <a:buNone/>
            </a:pPr>
            <a:r>
              <a:rPr lang="en-US" b="1" i="1" dirty="0" smtClean="0"/>
              <a:t>		I know my answer is accurate since</a:t>
            </a:r>
            <a:r>
              <a:rPr lang="mr-IN" b="1" i="1" dirty="0" smtClean="0"/>
              <a:t>…</a:t>
            </a:r>
            <a:endParaRPr lang="en-US" b="1" i="1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All members of the group present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04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43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AP CALC – DO NOW</vt:lpstr>
      <vt:lpstr>TPS-C What does the problem ask us to find? What plan do you recommend we take?</vt:lpstr>
      <vt:lpstr>FRQ – Group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CALC – DO NOW</dc:title>
  <dc:creator>ADMIN</dc:creator>
  <cp:lastModifiedBy>ADMIN</cp:lastModifiedBy>
  <cp:revision>2</cp:revision>
  <dcterms:created xsi:type="dcterms:W3CDTF">2018-11-05T15:01:21Z</dcterms:created>
  <dcterms:modified xsi:type="dcterms:W3CDTF">2018-11-05T15:41:35Z</dcterms:modified>
</cp:coreProperties>
</file>