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2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7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3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8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1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6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0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11CA-C32A-2E48-A3C0-B73832944FF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375C9-D181-E045-A0FB-3919B65B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 CALC </a:t>
            </a:r>
            <a:r>
              <a:rPr lang="mr-IN" b="1" dirty="0" smtClean="0"/>
              <a:t>–</a:t>
            </a:r>
            <a:r>
              <a:rPr lang="en-US" b="1" dirty="0" smtClean="0"/>
              <a:t> DO NOW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370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Answer the following question in your PRACTICE NOTEBOOK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837225"/>
            <a:ext cx="86106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8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Number Talk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0500"/>
            <a:ext cx="9144000" cy="393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8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 CALC – DO NOW</vt:lpstr>
      <vt:lpstr>Number Talk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– DO NOW</dc:title>
  <dc:creator>ADMIN</dc:creator>
  <cp:lastModifiedBy>ADMIN</cp:lastModifiedBy>
  <cp:revision>1</cp:revision>
  <dcterms:created xsi:type="dcterms:W3CDTF">2018-09-20T14:26:40Z</dcterms:created>
  <dcterms:modified xsi:type="dcterms:W3CDTF">2018-09-20T14:27:07Z</dcterms:modified>
</cp:coreProperties>
</file>