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2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7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3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7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1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3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3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9B1E-FA37-9043-BA3D-3308C3B08ACD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FDC7-3A8A-FB45-95CD-05F27107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6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6474"/>
            <a:ext cx="7772400" cy="1470025"/>
          </a:xfrm>
        </p:spPr>
        <p:txBody>
          <a:bodyPr/>
          <a:lstStyle/>
          <a:p>
            <a:r>
              <a:rPr lang="en-US" b="1" dirty="0" smtClean="0"/>
              <a:t>AP CALC  - DO NOW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5523"/>
            <a:ext cx="9144000" cy="14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2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706"/>
            <a:ext cx="9144000" cy="494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8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7185"/>
            <a:ext cx="9144000" cy="194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34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482600"/>
            <a:ext cx="77978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36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 CALC  - DO NOW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 - DO NOW</dc:title>
  <dc:creator>ADMIN</dc:creator>
  <cp:lastModifiedBy>ADMIN</cp:lastModifiedBy>
  <cp:revision>1</cp:revision>
  <dcterms:created xsi:type="dcterms:W3CDTF">2018-09-06T14:40:44Z</dcterms:created>
  <dcterms:modified xsi:type="dcterms:W3CDTF">2018-09-06T14:43:51Z</dcterms:modified>
</cp:coreProperties>
</file>