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1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08A2-9DA7-4D47-958B-79589E11E17B}" type="datetimeFigureOut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62F9-6666-2745-9E53-736A3A85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7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08A2-9DA7-4D47-958B-79589E11E17B}" type="datetimeFigureOut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62F9-6666-2745-9E53-736A3A85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4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08A2-9DA7-4D47-958B-79589E11E17B}" type="datetimeFigureOut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62F9-6666-2745-9E53-736A3A85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7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08A2-9DA7-4D47-958B-79589E11E17B}" type="datetimeFigureOut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62F9-6666-2745-9E53-736A3A85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5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08A2-9DA7-4D47-958B-79589E11E17B}" type="datetimeFigureOut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62F9-6666-2745-9E53-736A3A85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24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08A2-9DA7-4D47-958B-79589E11E17B}" type="datetimeFigureOut">
              <a:rPr lang="en-US" smtClean="0"/>
              <a:t>12/3/18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62F9-6666-2745-9E53-736A3A85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08A2-9DA7-4D47-958B-79589E11E17B}" type="datetimeFigureOut">
              <a:rPr lang="en-US" smtClean="0"/>
              <a:t>12/3/18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62F9-6666-2745-9E53-736A3A85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1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08A2-9DA7-4D47-958B-79589E11E17B}" type="datetimeFigureOut">
              <a:rPr lang="en-US" smtClean="0"/>
              <a:t>12/3/18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62F9-6666-2745-9E53-736A3A85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7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08A2-9DA7-4D47-958B-79589E11E17B}" type="datetimeFigureOut">
              <a:rPr lang="en-US" smtClean="0"/>
              <a:t>12/3/18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62F9-6666-2745-9E53-736A3A85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9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08A2-9DA7-4D47-958B-79589E11E17B}" type="datetimeFigureOut">
              <a:rPr lang="en-US" smtClean="0"/>
              <a:t>12/3/18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62F9-6666-2745-9E53-736A3A85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87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08A2-9DA7-4D47-958B-79589E11E17B}" type="datetimeFigureOut">
              <a:rPr lang="en-US" smtClean="0"/>
              <a:t>12/3/18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B62F9-6666-2745-9E53-736A3A85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5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C08A2-9DA7-4D47-958B-79589E11E17B}" type="datetimeFigureOut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B62F9-6666-2745-9E53-736A3A856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0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797"/>
            <a:ext cx="7772400" cy="1470025"/>
          </a:xfrm>
        </p:spPr>
        <p:txBody>
          <a:bodyPr/>
          <a:lstStyle/>
          <a:p>
            <a:r>
              <a:rPr lang="en-US" b="1" dirty="0" smtClean="0"/>
              <a:t>AP CALC BC </a:t>
            </a:r>
            <a:r>
              <a:rPr lang="mr-IN" b="1" dirty="0" smtClean="0"/>
              <a:t>–</a:t>
            </a:r>
            <a:r>
              <a:rPr lang="en-US" b="1" dirty="0" smtClean="0"/>
              <a:t> DO NOW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667" y="1541822"/>
            <a:ext cx="8662798" cy="106042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Answer the following question in your practice notebook. COPY THE GRAPH!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922" y="2557145"/>
            <a:ext cx="6828155" cy="4300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098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Quiz this Thursday! Last two standards!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39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24" y="433709"/>
            <a:ext cx="8576334" cy="54019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0772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</Words>
  <Application>Microsoft Macintosh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AP CALC BC – DO NOW</vt:lpstr>
      <vt:lpstr>Quiz this Thursday! Last two standards!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CALC BC – DO NOW</dc:title>
  <dc:creator>ADMIN</dc:creator>
  <cp:lastModifiedBy>ADMIN</cp:lastModifiedBy>
  <cp:revision>1</cp:revision>
  <dcterms:created xsi:type="dcterms:W3CDTF">2018-12-03T15:19:54Z</dcterms:created>
  <dcterms:modified xsi:type="dcterms:W3CDTF">2018-12-03T15:23:08Z</dcterms:modified>
</cp:coreProperties>
</file>