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4" r:id="rId4"/>
    <p:sldId id="263" r:id="rId5"/>
    <p:sldId id="262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9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8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1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8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4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0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0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3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AE3A-8160-AC43-AC7B-6D0CB1D8EC5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519B6-FC0C-614B-A5CD-5CFBFEB0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8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 CALC </a:t>
            </a:r>
            <a:r>
              <a:rPr lang="mr-IN" b="1" dirty="0" smtClean="0"/>
              <a:t>–</a:t>
            </a:r>
            <a:r>
              <a:rPr lang="en-US" b="1" dirty="0" smtClean="0"/>
              <a:t> DO 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6" y="1600200"/>
            <a:ext cx="8942171" cy="309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144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Number Talk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4860"/>
            <a:ext cx="9144000" cy="307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9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FRQ Sequencing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Unpack 		  				Whole group		(3min)</a:t>
            </a:r>
          </a:p>
          <a:p>
            <a:pPr marL="0" indent="0">
              <a:buNone/>
            </a:pPr>
            <a:r>
              <a:rPr lang="en-US" dirty="0" smtClean="0"/>
              <a:t>Individual (</a:t>
            </a:r>
            <a:r>
              <a:rPr lang="en-US" dirty="0" err="1" smtClean="0"/>
              <a:t>Vol</a:t>
            </a:r>
            <a:r>
              <a:rPr lang="en-US" dirty="0" smtClean="0"/>
              <a:t> 0)		Individual			(1min)</a:t>
            </a:r>
          </a:p>
          <a:p>
            <a:pPr marL="0" indent="0">
              <a:buNone/>
            </a:pPr>
            <a:r>
              <a:rPr lang="en-US" dirty="0" smtClean="0"/>
              <a:t>Clarifying Questions	Whole group		(1min)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Pair Work (</a:t>
            </a:r>
            <a:r>
              <a:rPr lang="en-US" dirty="0" err="1" smtClean="0"/>
              <a:t>Vol</a:t>
            </a:r>
            <a:r>
              <a:rPr lang="en-US" dirty="0" smtClean="0"/>
              <a:t> 2)		Pairs					(7min)</a:t>
            </a:r>
          </a:p>
          <a:p>
            <a:pPr marL="0" indent="0">
              <a:buNone/>
            </a:pPr>
            <a:r>
              <a:rPr lang="en-US" dirty="0" smtClean="0"/>
              <a:t>Share						Groups of 4		(2min)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Presentations				Whole group		(5min)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5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8754"/>
            <a:ext cx="9144000" cy="40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33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667"/>
            <a:ext cx="9144000" cy="223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5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Independent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Weebly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Week 7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Title the practice “Connecting f, f’ and f’’”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Copy the question and graph, if applicable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Show work and </a:t>
            </a:r>
            <a:r>
              <a:rPr lang="en-US" b="1" i="1" u="sng" dirty="0" smtClean="0">
                <a:sym typeface="Wingdings"/>
              </a:rPr>
              <a:t>check your answers</a:t>
            </a:r>
            <a:r>
              <a:rPr lang="en-US" dirty="0" smtClean="0">
                <a:sym typeface="Wingdings"/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0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Quick Check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757" y="1186815"/>
            <a:ext cx="6166485" cy="5671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704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Slip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161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4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</Words>
  <Application>Microsoft Macintosh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AP CALC – DO NOW</vt:lpstr>
      <vt:lpstr>Number Talk</vt:lpstr>
      <vt:lpstr>FRQ Sequencing</vt:lpstr>
      <vt:lpstr>PowerPoint Presentation</vt:lpstr>
      <vt:lpstr>PowerPoint Presentation</vt:lpstr>
      <vt:lpstr>Independent Practice</vt:lpstr>
      <vt:lpstr>Quick Check</vt:lpstr>
      <vt:lpstr>Exit Slip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 – DO NOW</dc:title>
  <dc:creator>ADMIN</dc:creator>
  <cp:lastModifiedBy>ADMIN</cp:lastModifiedBy>
  <cp:revision>4</cp:revision>
  <dcterms:created xsi:type="dcterms:W3CDTF">2018-09-26T14:34:43Z</dcterms:created>
  <dcterms:modified xsi:type="dcterms:W3CDTF">2018-09-27T14:40:51Z</dcterms:modified>
</cp:coreProperties>
</file>