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4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1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3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4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3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5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3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1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15BC-6951-E84B-B0AD-D6D93617B749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F739-E3D1-724E-BD7A-C1FD63F22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482600"/>
            <a:ext cx="67564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3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Alliance CRAHS #16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Solis</dc:creator>
  <cp:lastModifiedBy>Phillip Solis</cp:lastModifiedBy>
  <cp:revision>1</cp:revision>
  <dcterms:created xsi:type="dcterms:W3CDTF">2015-11-30T18:04:20Z</dcterms:created>
  <dcterms:modified xsi:type="dcterms:W3CDTF">2015-11-30T18:04:49Z</dcterms:modified>
</cp:coreProperties>
</file>