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7" r:id="rId3"/>
    <p:sldId id="271" r:id="rId4"/>
    <p:sldId id="266" r:id="rId5"/>
    <p:sldId id="264" r:id="rId6"/>
    <p:sldId id="265" r:id="rId7"/>
    <p:sldId id="262" r:id="rId8"/>
    <p:sldId id="263" r:id="rId9"/>
    <p:sldId id="268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253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B92-8104-AF43-A7D1-490B831995DE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AF12-C805-F349-81E0-A7F9CF2DD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04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B92-8104-AF43-A7D1-490B831995DE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AF12-C805-F349-81E0-A7F9CF2DD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3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B92-8104-AF43-A7D1-490B831995DE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AF12-C805-F349-81E0-A7F9CF2DD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B92-8104-AF43-A7D1-490B831995DE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AF12-C805-F349-81E0-A7F9CF2DD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02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B92-8104-AF43-A7D1-490B831995DE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AF12-C805-F349-81E0-A7F9CF2DD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67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B92-8104-AF43-A7D1-490B831995DE}" type="datetimeFigureOut">
              <a:rPr lang="en-US" smtClean="0"/>
              <a:t>11/5/18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AF12-C805-F349-81E0-A7F9CF2DD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2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B92-8104-AF43-A7D1-490B831995DE}" type="datetimeFigureOut">
              <a:rPr lang="en-US" smtClean="0"/>
              <a:t>11/5/18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AF12-C805-F349-81E0-A7F9CF2DD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3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B92-8104-AF43-A7D1-490B831995DE}" type="datetimeFigureOut">
              <a:rPr lang="en-US" smtClean="0"/>
              <a:t>11/5/18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AF12-C805-F349-81E0-A7F9CF2DD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0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B92-8104-AF43-A7D1-490B831995DE}" type="datetimeFigureOut">
              <a:rPr lang="en-US" smtClean="0"/>
              <a:t>11/5/18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AF12-C805-F349-81E0-A7F9CF2DD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90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B92-8104-AF43-A7D1-490B831995DE}" type="datetimeFigureOut">
              <a:rPr lang="en-US" smtClean="0"/>
              <a:t>11/5/18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AF12-C805-F349-81E0-A7F9CF2DD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0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B92-8104-AF43-A7D1-490B831995DE}" type="datetimeFigureOut">
              <a:rPr lang="en-US" smtClean="0"/>
              <a:t>11/5/18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AF12-C805-F349-81E0-A7F9CF2DD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79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A3B92-8104-AF43-A7D1-490B831995DE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EAF12-C805-F349-81E0-A7F9CF2DD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9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667"/>
            <a:ext cx="7772400" cy="1470025"/>
          </a:xfrm>
        </p:spPr>
        <p:txBody>
          <a:bodyPr/>
          <a:lstStyle/>
          <a:p>
            <a:r>
              <a:rPr lang="en-US" b="1" dirty="0" smtClean="0"/>
              <a:t>IM1 </a:t>
            </a:r>
            <a:r>
              <a:rPr lang="mr-IN" b="1" dirty="0" smtClean="0"/>
              <a:t>–</a:t>
            </a:r>
            <a:r>
              <a:rPr lang="en-US" b="1" dirty="0" smtClean="0"/>
              <a:t> DO NOW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99691"/>
            <a:ext cx="6400800" cy="4949149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Grab an </a:t>
            </a:r>
            <a:r>
              <a:rPr lang="en-US" dirty="0" err="1" smtClean="0">
                <a:solidFill>
                  <a:srgbClr val="000000"/>
                </a:solidFill>
              </a:rPr>
              <a:t>iPad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Answer the questions provided using the student samples on the 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Weebly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 Week 14</a:t>
            </a:r>
          </a:p>
          <a:p>
            <a:endParaRPr lang="en-US" dirty="0">
              <a:solidFill>
                <a:srgbClr val="000000"/>
              </a:solidFill>
              <a:sym typeface="Wingdings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319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76"/>
            <a:ext cx="8229600" cy="72182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Stations Review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712894"/>
            <a:ext cx="5555955" cy="59396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i="1" dirty="0" smtClean="0"/>
          </a:p>
          <a:p>
            <a:r>
              <a:rPr lang="en-US" dirty="0" smtClean="0"/>
              <a:t>Check your answers from last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week’s quiz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Choose two standards to practice today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For each standard</a:t>
            </a:r>
          </a:p>
          <a:p>
            <a:r>
              <a:rPr lang="en-US" dirty="0" smtClean="0"/>
              <a:t>Complete </a:t>
            </a:r>
            <a:r>
              <a:rPr lang="en-US" dirty="0" smtClean="0"/>
              <a:t>practice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- Title your work in your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PRACTICE NOTEBOOK with 				the standard</a:t>
            </a:r>
          </a:p>
          <a:p>
            <a:pPr marL="0" indent="0">
              <a:buNone/>
            </a:pPr>
            <a:r>
              <a:rPr lang="en-US" dirty="0" smtClean="0"/>
              <a:t>		- You must copy questions and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graphs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Check your answers!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Criteria for each standard (6 problems)</a:t>
            </a:r>
          </a:p>
        </p:txBody>
      </p:sp>
      <p:sp>
        <p:nvSpPr>
          <p:cNvPr id="6" name="Rectangle 5"/>
          <p:cNvSpPr/>
          <p:nvPr/>
        </p:nvSpPr>
        <p:spPr>
          <a:xfrm>
            <a:off x="5759155" y="3932801"/>
            <a:ext cx="3201518" cy="224732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000000"/>
                </a:solidFill>
              </a:rPr>
              <a:t>STILL NEED HELP? </a:t>
            </a:r>
          </a:p>
          <a:p>
            <a:pPr algn="ctr"/>
            <a:endParaRPr lang="en-US" b="1" i="1" dirty="0">
              <a:solidFill>
                <a:srgbClr val="000000"/>
              </a:solidFill>
            </a:endParaRPr>
          </a:p>
          <a:p>
            <a:pPr algn="ctr"/>
            <a:r>
              <a:rPr lang="en-US" b="1" i="1" dirty="0" smtClean="0">
                <a:solidFill>
                  <a:srgbClr val="000000"/>
                </a:solidFill>
              </a:rPr>
              <a:t>Watch a video model and take notes in your NOTES NOTEBOOK</a:t>
            </a:r>
            <a:endParaRPr lang="en-US" b="1" i="1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59155" y="2033298"/>
            <a:ext cx="3201518" cy="116668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000000"/>
                </a:solidFill>
              </a:rPr>
              <a:t>STILL NEED HELP? </a:t>
            </a:r>
          </a:p>
          <a:p>
            <a:pPr algn="ctr"/>
            <a:endParaRPr lang="en-US" b="1" i="1" dirty="0">
              <a:solidFill>
                <a:srgbClr val="000000"/>
              </a:solidFill>
            </a:endParaRPr>
          </a:p>
          <a:p>
            <a:pPr algn="ctr"/>
            <a:r>
              <a:rPr lang="en-US" b="1" i="1" dirty="0" smtClean="0">
                <a:solidFill>
                  <a:srgbClr val="000000"/>
                </a:solidFill>
              </a:rPr>
              <a:t>Check your notes or practice from previous lessons. </a:t>
            </a:r>
            <a:endParaRPr lang="en-US" b="1" i="1" dirty="0">
              <a:solidFill>
                <a:srgbClr val="0000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7058741" y="3395400"/>
            <a:ext cx="635042" cy="781677"/>
          </a:xfrm>
          <a:prstGeom prst="downArrow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44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Assessment on Thursday!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Four standards</a:t>
            </a:r>
            <a:endParaRPr lang="en-US" dirty="0"/>
          </a:p>
          <a:p>
            <a:r>
              <a:rPr lang="en-US" dirty="0" smtClean="0"/>
              <a:t>		Transformations</a:t>
            </a:r>
          </a:p>
          <a:p>
            <a:pPr lvl="2"/>
            <a:r>
              <a:rPr lang="en-US" dirty="0" smtClean="0"/>
              <a:t>GCO5, GCO6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Solving Equations</a:t>
            </a:r>
          </a:p>
          <a:p>
            <a:pPr lvl="2"/>
            <a:r>
              <a:rPr lang="en-US" dirty="0" smtClean="0"/>
              <a:t>AREIA1, AREIB3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45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Assessment on Friday!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Four standards</a:t>
            </a:r>
            <a:endParaRPr lang="en-US" dirty="0"/>
          </a:p>
          <a:p>
            <a:r>
              <a:rPr lang="en-US" dirty="0" smtClean="0"/>
              <a:t>		Transformations</a:t>
            </a:r>
          </a:p>
          <a:p>
            <a:pPr lvl="2"/>
            <a:r>
              <a:rPr lang="en-US" dirty="0" smtClean="0"/>
              <a:t>GCO5, GCO6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Solving Equations</a:t>
            </a:r>
          </a:p>
          <a:p>
            <a:pPr lvl="2"/>
            <a:r>
              <a:rPr lang="en-US" dirty="0" smtClean="0"/>
              <a:t>AREIA1, AREIB3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170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5995"/>
            <a:ext cx="9144000" cy="458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57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Student Sample 1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5648977" cy="509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13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Student Sample 2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5422681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21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3443"/>
          <a:stretch/>
        </p:blipFill>
        <p:spPr>
          <a:xfrm>
            <a:off x="781590" y="0"/>
            <a:ext cx="74286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0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3443"/>
          <a:stretch/>
        </p:blipFill>
        <p:spPr>
          <a:xfrm>
            <a:off x="781590" y="0"/>
            <a:ext cx="742860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t="76913"/>
          <a:stretch/>
        </p:blipFill>
        <p:spPr>
          <a:xfrm>
            <a:off x="122125" y="146562"/>
            <a:ext cx="8949862" cy="24915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3191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68" y="122135"/>
            <a:ext cx="8133428" cy="638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15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74</Words>
  <Application>Microsoft Macintosh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IM1 – DO NOW</vt:lpstr>
      <vt:lpstr>Assessment on Thursday!</vt:lpstr>
      <vt:lpstr>Assessment on Friday!</vt:lpstr>
      <vt:lpstr>PowerPoint Presentation</vt:lpstr>
      <vt:lpstr>Student Sample 1</vt:lpstr>
      <vt:lpstr>Student Sample 2</vt:lpstr>
      <vt:lpstr>PowerPoint Presentation</vt:lpstr>
      <vt:lpstr>PowerPoint Presentation</vt:lpstr>
      <vt:lpstr>PowerPoint Presentation</vt:lpstr>
      <vt:lpstr>Stations Review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Sample 1</dc:title>
  <dc:creator>ADMIN</dc:creator>
  <cp:lastModifiedBy>ADMIN</cp:lastModifiedBy>
  <cp:revision>9</cp:revision>
  <dcterms:created xsi:type="dcterms:W3CDTF">2018-11-05T17:44:39Z</dcterms:created>
  <dcterms:modified xsi:type="dcterms:W3CDTF">2018-11-06T17:55:25Z</dcterms:modified>
</cp:coreProperties>
</file>