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560" y="19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8763-72DD-2243-B319-196EF2E6D4DC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8CF0-FA9E-194B-9FC7-4702A1DA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6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8763-72DD-2243-B319-196EF2E6D4DC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8CF0-FA9E-194B-9FC7-4702A1DA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8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8763-72DD-2243-B319-196EF2E6D4DC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8CF0-FA9E-194B-9FC7-4702A1DA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8763-72DD-2243-B319-196EF2E6D4DC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8CF0-FA9E-194B-9FC7-4702A1DA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8763-72DD-2243-B319-196EF2E6D4DC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8CF0-FA9E-194B-9FC7-4702A1DA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7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8763-72DD-2243-B319-196EF2E6D4DC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8CF0-FA9E-194B-9FC7-4702A1DA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8763-72DD-2243-B319-196EF2E6D4DC}" type="datetimeFigureOut">
              <a:rPr lang="en-US" smtClean="0"/>
              <a:t>5/23/19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8CF0-FA9E-194B-9FC7-4702A1DA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7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8763-72DD-2243-B319-196EF2E6D4DC}" type="datetimeFigureOut">
              <a:rPr lang="en-US" smtClean="0"/>
              <a:t>5/23/19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8CF0-FA9E-194B-9FC7-4702A1DA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9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8763-72DD-2243-B319-196EF2E6D4DC}" type="datetimeFigureOut">
              <a:rPr lang="en-US" smtClean="0"/>
              <a:t>5/23/19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8CF0-FA9E-194B-9FC7-4702A1DA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8763-72DD-2243-B319-196EF2E6D4DC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8CF0-FA9E-194B-9FC7-4702A1DA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8763-72DD-2243-B319-196EF2E6D4DC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8CF0-FA9E-194B-9FC7-4702A1DA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1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8763-72DD-2243-B319-196EF2E6D4DC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68CF0-FA9E-194B-9FC7-4702A1DA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64638"/>
              </p:ext>
            </p:extLst>
          </p:nvPr>
        </p:nvGraphicFramePr>
        <p:xfrm>
          <a:off x="253998" y="127000"/>
          <a:ext cx="6392334" cy="901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435"/>
                <a:gridCol w="3484900"/>
                <a:gridCol w="975206"/>
                <a:gridCol w="929793"/>
              </a:tblGrid>
              <a:tr h="4411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Question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Your Answer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Standard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1" dirty="0" smtClean="0"/>
                        <a:t>Can Grade Be Replaced</a:t>
                      </a:r>
                      <a:endParaRPr lang="en-US" sz="1050" i="1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NQA1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Yes!</a:t>
                      </a:r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NQA1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/>
                        <a:t>Yes!</a:t>
                      </a:r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ACED1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Yes!</a:t>
                      </a:r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ACED2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Yes!</a:t>
                      </a:r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AREI10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FIFA1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FIFA1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FIFA3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Yes!</a:t>
                      </a:r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FIFB6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FIFB4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AREIB3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Yes!</a:t>
                      </a:r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AREIB3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Yes!</a:t>
                      </a:r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ASSEA1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ASSEA1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ACEDA3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ACEDA3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SSIDB6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SSIDB6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SSIDC7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SSIDC7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GCO6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 smtClean="0"/>
                        <a:t>Yes!</a:t>
                      </a:r>
                      <a:endParaRPr lang="en-US" sz="1000" i="1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GCO6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smtClean="0"/>
                        <a:t>Yes!</a:t>
                      </a:r>
                      <a:endParaRPr lang="en-US" sz="1000" i="1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GCO7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smtClean="0"/>
                        <a:t>Yes!</a:t>
                      </a:r>
                      <a:endParaRPr lang="en-US" sz="1000" i="1" dirty="0"/>
                    </a:p>
                  </a:txBody>
                  <a:tcPr/>
                </a:tc>
              </a:tr>
              <a:tr h="3573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GCO7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 smtClean="0"/>
                        <a:t>Yes!</a:t>
                      </a:r>
                      <a:endParaRPr lang="en-US" sz="10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0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1" y="276505"/>
            <a:ext cx="3003206" cy="4934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1" y="5569453"/>
            <a:ext cx="4077229" cy="34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8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0909"/>
          <a:stretch/>
        </p:blipFill>
        <p:spPr>
          <a:xfrm>
            <a:off x="331170" y="276045"/>
            <a:ext cx="3462071" cy="2818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73" t="48585"/>
          <a:stretch/>
        </p:blipFill>
        <p:spPr>
          <a:xfrm>
            <a:off x="3686368" y="276045"/>
            <a:ext cx="3057953" cy="29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8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6858000" cy="4500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7873"/>
            <a:ext cx="6858000" cy="254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2898617" cy="408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554" y="203200"/>
            <a:ext cx="3545646" cy="596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408" y="6350000"/>
            <a:ext cx="4414991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5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90500"/>
            <a:ext cx="3520713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680"/>
            <a:ext cx="6858000" cy="1417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2786"/>
            <a:ext cx="6858000" cy="1197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1" y="3108272"/>
            <a:ext cx="1804926" cy="3340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984" y="3108272"/>
            <a:ext cx="1878597" cy="3340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847" y="3010562"/>
            <a:ext cx="1941707" cy="34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7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7048"/>
            <a:ext cx="6388100" cy="341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348"/>
            <a:ext cx="6858000" cy="5077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1627" y="6564373"/>
            <a:ext cx="2383869" cy="24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60"/>
            <a:ext cx="3744427" cy="3436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4" y="3875818"/>
            <a:ext cx="3386228" cy="51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5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42" y="227990"/>
            <a:ext cx="2966466" cy="4494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40" y="5602022"/>
            <a:ext cx="3878766" cy="32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7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1240" cy="4787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44" y="5200530"/>
            <a:ext cx="3205396" cy="312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5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297951" cy="4209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00" y="4371954"/>
            <a:ext cx="6184941" cy="47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4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443"/>
            <a:ext cx="3236307" cy="5260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307" y="315444"/>
            <a:ext cx="3621692" cy="4374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701" y="5054464"/>
            <a:ext cx="3402298" cy="32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5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427"/>
            <a:ext cx="6858000" cy="3855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1796"/>
            <a:ext cx="3154002" cy="481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52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79</Words>
  <Application>Microsoft Macintosh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2019-05-23T17:27:08Z</dcterms:created>
  <dcterms:modified xsi:type="dcterms:W3CDTF">2019-05-23T17:58:12Z</dcterms:modified>
</cp:coreProperties>
</file>