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7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8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4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2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8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AD06-A1C0-A84F-A081-FB04E14A0F7E}" type="datetimeFigureOut">
              <a:rPr lang="en-US" smtClean="0"/>
              <a:t>11/29/18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B1B3-C629-0A40-A2FF-DF3897F5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7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TPS-C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924800" cy="90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100" y="2619427"/>
            <a:ext cx="77851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8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TPS-C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TPS-C</dc:title>
  <dc:creator>ADMIN</dc:creator>
  <cp:lastModifiedBy>ADMIN</cp:lastModifiedBy>
  <cp:revision>1</cp:revision>
  <dcterms:created xsi:type="dcterms:W3CDTF">2018-11-29T19:30:04Z</dcterms:created>
  <dcterms:modified xsi:type="dcterms:W3CDTF">2018-11-29T19:30:39Z</dcterms:modified>
</cp:coreProperties>
</file>