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6A15-A0D4-7A48-978A-6233ADA425E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0D9-FB5B-8D4C-A999-62A3E839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5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6A15-A0D4-7A48-978A-6233ADA425E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0D9-FB5B-8D4C-A999-62A3E839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5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6A15-A0D4-7A48-978A-6233ADA425E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0D9-FB5B-8D4C-A999-62A3E839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6A15-A0D4-7A48-978A-6233ADA425E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0D9-FB5B-8D4C-A999-62A3E839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2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6A15-A0D4-7A48-978A-6233ADA425E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0D9-FB5B-8D4C-A999-62A3E839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6A15-A0D4-7A48-978A-6233ADA425E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0D9-FB5B-8D4C-A999-62A3E839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0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6A15-A0D4-7A48-978A-6233ADA425E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0D9-FB5B-8D4C-A999-62A3E839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5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6A15-A0D4-7A48-978A-6233ADA425E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0D9-FB5B-8D4C-A999-62A3E839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5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6A15-A0D4-7A48-978A-6233ADA425E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0D9-FB5B-8D4C-A999-62A3E839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2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6A15-A0D4-7A48-978A-6233ADA425E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0D9-FB5B-8D4C-A999-62A3E839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8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6A15-A0D4-7A48-978A-6233ADA425E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0D9-FB5B-8D4C-A999-62A3E839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7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6A15-A0D4-7A48-978A-6233ADA425E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80D9-FB5B-8D4C-A999-62A3E839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5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jpeg"/><Relationship Id="rId27" Type="http://schemas.microsoft.com/office/2007/relationships/hdphoto" Target="../media/hdphoto1.wdp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1" y="1788950"/>
            <a:ext cx="722118" cy="477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71" y="3026611"/>
            <a:ext cx="1106223" cy="634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11288"/>
            <a:ext cx="1179971" cy="749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01939"/>
            <a:ext cx="1007892" cy="731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88000"/>
            <a:ext cx="1159649" cy="801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194" y="2911288"/>
            <a:ext cx="1422400" cy="736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4" y="647701"/>
            <a:ext cx="762880" cy="441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892" y="381000"/>
            <a:ext cx="1269209" cy="765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6394" y="539750"/>
            <a:ext cx="688703" cy="473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3044" y="508000"/>
            <a:ext cx="969308" cy="571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9971" y="1630200"/>
            <a:ext cx="701037" cy="8792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5797" y="1644548"/>
            <a:ext cx="749300" cy="6218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9200" y="1524935"/>
            <a:ext cx="844550" cy="747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7952" y="5619750"/>
            <a:ext cx="1411838" cy="8676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69790" y="5619750"/>
            <a:ext cx="1545819" cy="8963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65650" y="5619750"/>
            <a:ext cx="1038725" cy="8120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23740" y="4477858"/>
            <a:ext cx="736040" cy="5554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06064" y="327312"/>
            <a:ext cx="1196622" cy="1009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07437" y="454313"/>
            <a:ext cx="1449064" cy="8468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10501" y="239550"/>
            <a:ext cx="952499" cy="12206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07892" y="4301939"/>
            <a:ext cx="996950" cy="742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82403" y="4361219"/>
            <a:ext cx="1133303" cy="7369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97234" y="5534861"/>
            <a:ext cx="1306052" cy="10046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73505" y="5648533"/>
            <a:ext cx="1273991" cy="7528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4208" y="2879664"/>
            <a:ext cx="948509" cy="7686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501" y="1146902"/>
            <a:ext cx="7933332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             x1                      x2                     x2                      x1                      x2                   x2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X5              x4                     x5	              x3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X1		  x2		     x2                     		       x6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X1           x2                       x3                        x2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X2                         x2                    x1                           x4                      x1                      x2</a:t>
            </a:r>
          </a:p>
        </p:txBody>
      </p:sp>
    </p:spTree>
    <p:extLst>
      <p:ext uri="{BB962C8B-B14F-4D97-AF65-F5344CB8AC3E}">
        <p14:creationId xmlns:p14="http://schemas.microsoft.com/office/powerpoint/2010/main" val="102977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4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1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2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5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0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4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27000"/>
            <a:ext cx="1079500" cy="1071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127000"/>
            <a:ext cx="1104900" cy="1155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0" y="222250"/>
            <a:ext cx="1740590" cy="10711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5490" y="127000"/>
            <a:ext cx="2159000" cy="1092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0501" y="1146902"/>
            <a:ext cx="472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X4                 x4                      x2                               x1</a:t>
            </a:r>
          </a:p>
        </p:txBody>
      </p:sp>
    </p:spTree>
    <p:extLst>
      <p:ext uri="{BB962C8B-B14F-4D97-AF65-F5344CB8AC3E}">
        <p14:creationId xmlns:p14="http://schemas.microsoft.com/office/powerpoint/2010/main" val="204808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8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7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7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5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4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5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</Words>
  <Application>Microsoft Macintosh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Alliance CRAHS #16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Solis</dc:creator>
  <cp:lastModifiedBy>Phillip Solis</cp:lastModifiedBy>
  <cp:revision>3</cp:revision>
  <dcterms:created xsi:type="dcterms:W3CDTF">2016-09-01T02:57:30Z</dcterms:created>
  <dcterms:modified xsi:type="dcterms:W3CDTF">2016-09-01T03:27:34Z</dcterms:modified>
</cp:coreProperties>
</file>