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9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0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0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3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1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1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84D9-C242-384A-83BD-00E3F0C6316D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E71E-CFD4-0346-9AE6-90AC9E52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 CALC </a:t>
            </a:r>
            <a:r>
              <a:rPr lang="mr-IN" b="1" dirty="0" smtClean="0"/>
              <a:t>–</a:t>
            </a:r>
            <a:r>
              <a:rPr lang="en-US" b="1" dirty="0" smtClean="0"/>
              <a:t> DO NOW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659595"/>
            <a:ext cx="8388311" cy="417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6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AP CALC – DO NOW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CALC – DO NOW</dc:title>
  <dc:creator>ADMIN</dc:creator>
  <cp:lastModifiedBy>ADMIN</cp:lastModifiedBy>
  <cp:revision>1</cp:revision>
  <dcterms:created xsi:type="dcterms:W3CDTF">2018-10-25T14:49:52Z</dcterms:created>
  <dcterms:modified xsi:type="dcterms:W3CDTF">2018-10-25T14:56:53Z</dcterms:modified>
</cp:coreProperties>
</file>