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5" r:id="rId6"/>
    <p:sldId id="266" r:id="rId7"/>
    <p:sldId id="258" r:id="rId8"/>
    <p:sldId id="259" r:id="rId9"/>
    <p:sldId id="267" r:id="rId10"/>
    <p:sldId id="268" r:id="rId11"/>
    <p:sldId id="269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37B3-18EF-F144-ABAD-B27D8B3DABAC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8D97-E9E6-8644-83C8-593B0576F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628"/>
            <a:ext cx="7772400" cy="1470025"/>
          </a:xfrm>
        </p:spPr>
        <p:txBody>
          <a:bodyPr/>
          <a:lstStyle/>
          <a:p>
            <a:r>
              <a:rPr lang="en-US" b="1" dirty="0" smtClean="0"/>
              <a:t>IM1 </a:t>
            </a:r>
            <a:r>
              <a:rPr lang="mr-IN" b="1" dirty="0" smtClean="0"/>
              <a:t>–</a:t>
            </a:r>
            <a:r>
              <a:rPr lang="en-US" b="1" dirty="0" smtClean="0"/>
              <a:t> DO NOW (P.7)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40653"/>
            <a:ext cx="6400800" cy="483667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Go to the </a:t>
            </a:r>
            <a:r>
              <a:rPr lang="en-US" dirty="0" err="1" smtClean="0">
                <a:solidFill>
                  <a:srgbClr val="000000"/>
                </a:solidFill>
              </a:rPr>
              <a:t>Weebly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</a:rPr>
              <a:t>Week 24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And read the message under “THURSDAY (Period 7)”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Will two people please pass out folders? Thank you!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Independent Practice (15min)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three practice problems provided.  Then, check your answers on the next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Afterwards, click the ‘</a:t>
            </a:r>
            <a:r>
              <a:rPr lang="en-US" b="1" dirty="0" smtClean="0"/>
              <a:t>Independent Practice</a:t>
            </a:r>
            <a:r>
              <a:rPr lang="en-US" dirty="0" smtClean="0"/>
              <a:t>’ button on the </a:t>
            </a:r>
            <a:r>
              <a:rPr lang="en-US" dirty="0" err="1" smtClean="0"/>
              <a:t>Weebly</a:t>
            </a:r>
            <a:r>
              <a:rPr lang="en-US" dirty="0" smtClean="0"/>
              <a:t> and complete 8 more problems.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2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21"/>
            <a:ext cx="9144000" cy="425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3861" y="2653612"/>
            <a:ext cx="2562361" cy="19437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Same Slope, but different y-intercept!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Independent 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Rewrite the equations, if necessary.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Graph the two equations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Answer the prompt in a complete sentence and state the reason!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148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Complete the Exit Slip!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Then submit it and ask for a </a:t>
            </a:r>
            <a:r>
              <a:rPr lang="en-US" b="1" dirty="0" smtClean="0"/>
              <a:t>System of Equations Puzzle.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12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267"/>
            <a:ext cx="7772400" cy="1470025"/>
          </a:xfrm>
        </p:spPr>
        <p:txBody>
          <a:bodyPr/>
          <a:lstStyle/>
          <a:p>
            <a:r>
              <a:rPr lang="en-US" b="1" dirty="0" smtClean="0"/>
              <a:t>IM1 </a:t>
            </a:r>
            <a:r>
              <a:rPr lang="mr-IN" b="1" dirty="0" smtClean="0"/>
              <a:t>–</a:t>
            </a:r>
            <a:r>
              <a:rPr lang="en-US" b="1" dirty="0" smtClean="0"/>
              <a:t> DO NOW (3min)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60500"/>
            <a:ext cx="3869382" cy="464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61" y="4869696"/>
            <a:ext cx="64389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5582" y="1695292"/>
            <a:ext cx="4830079" cy="193357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Check your answer on the next slide </a:t>
            </a:r>
            <a:r>
              <a:rPr lang="en-US" sz="3200" b="1" i="1" dirty="0" smtClean="0">
                <a:solidFill>
                  <a:srgbClr val="000000"/>
                </a:solidFill>
              </a:rPr>
              <a:t>after</a:t>
            </a:r>
            <a:r>
              <a:rPr lang="en-US" sz="3200" dirty="0" smtClean="0">
                <a:solidFill>
                  <a:srgbClr val="000000"/>
                </a:solidFill>
              </a:rPr>
              <a:t> 3 minutes!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84"/>
            <a:ext cx="6858000" cy="492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290"/>
            <a:ext cx="87757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2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1" y="254819"/>
            <a:ext cx="8550407" cy="559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45582" y="1695292"/>
            <a:ext cx="4830079" cy="193357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Copy the Chart on the next slide and try the three problems below it </a:t>
            </a:r>
            <a:r>
              <a:rPr lang="en-US" sz="3200" b="1" dirty="0" smtClean="0">
                <a:solidFill>
                  <a:srgbClr val="000000"/>
                </a:solidFill>
              </a:rPr>
              <a:t>(5min)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21287"/>
            <a:ext cx="9004300" cy="504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109" y="5263187"/>
            <a:ext cx="8571437" cy="12914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Try the three problems below the chart and check your answers on the next slide!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1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826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2" y="274637"/>
            <a:ext cx="2331918" cy="6143929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Complete the Exploration (10-15min)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If you need a HINT, you may look on the next slide.  After you check, write your own equation!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54765"/>
            <a:ext cx="6604000" cy="588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9643" y="4799859"/>
            <a:ext cx="3041457" cy="13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309"/>
            <a:ext cx="9144000" cy="48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98"/>
            <a:ext cx="9144000" cy="40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189</Words>
  <Application>Microsoft Macintosh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IM1 – DO NOW (P.7)</vt:lpstr>
      <vt:lpstr>IM1 – DO NOW (3min)</vt:lpstr>
      <vt:lpstr>PowerPoint Presentation</vt:lpstr>
      <vt:lpstr>PowerPoint Presentation</vt:lpstr>
      <vt:lpstr>PowerPoint Presentation</vt:lpstr>
      <vt:lpstr>PowerPoint Presentation</vt:lpstr>
      <vt:lpstr>Complete the Exploration (10-15min)  If you need a HINT, you may look on the next slide.  After you check, write your own equation!</vt:lpstr>
      <vt:lpstr>PowerPoint Presentation</vt:lpstr>
      <vt:lpstr>PowerPoint Presentation</vt:lpstr>
      <vt:lpstr>Independent Practice (15min)</vt:lpstr>
      <vt:lpstr>PowerPoint Presentation</vt:lpstr>
      <vt:lpstr>Independent Practice</vt:lpstr>
      <vt:lpstr>Complete the Exit Slip!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 – DO NOW</dc:title>
  <dc:creator>ADMIN</dc:creator>
  <cp:lastModifiedBy>ADMIN</cp:lastModifiedBy>
  <cp:revision>4</cp:revision>
  <dcterms:created xsi:type="dcterms:W3CDTF">2019-02-13T17:44:54Z</dcterms:created>
  <dcterms:modified xsi:type="dcterms:W3CDTF">2019-02-14T19:31:48Z</dcterms:modified>
</cp:coreProperties>
</file>